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87" r:id="rId5"/>
    <p:sldId id="260" r:id="rId6"/>
    <p:sldId id="261" r:id="rId7"/>
    <p:sldId id="273" r:id="rId8"/>
    <p:sldId id="262" r:id="rId9"/>
    <p:sldId id="274" r:id="rId10"/>
    <p:sldId id="275" r:id="rId11"/>
    <p:sldId id="263" r:id="rId12"/>
    <p:sldId id="276" r:id="rId13"/>
    <p:sldId id="277" r:id="rId14"/>
    <p:sldId id="278" r:id="rId15"/>
    <p:sldId id="264" r:id="rId16"/>
    <p:sldId id="272" r:id="rId17"/>
    <p:sldId id="265" r:id="rId18"/>
    <p:sldId id="266" r:id="rId19"/>
    <p:sldId id="267" r:id="rId20"/>
    <p:sldId id="268" r:id="rId21"/>
    <p:sldId id="271" r:id="rId22"/>
    <p:sldId id="269" r:id="rId23"/>
    <p:sldId id="270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52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45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17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827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568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71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99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88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325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33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06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41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7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62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4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FFD0F8-F8D5-46AE-913F-234BDDFD4C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E51896-A98C-4F54-9BD7-75460AB67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6411" y="734938"/>
            <a:ext cx="934055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 Jukanti Pooja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Module: Fund’s SQL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: 12pm-2pm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Faculty: Nidhi Bhatt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Topic: Market Management System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5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779" y="208409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Insert Data in Table.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79" y="1125416"/>
            <a:ext cx="9601196" cy="503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7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156" y="357838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Read the Data from the Table.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08" y="1330204"/>
            <a:ext cx="9700844" cy="49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0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286" y="366670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Read the Data from the Table.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3" y="1292470"/>
            <a:ext cx="9797559" cy="49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1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156" y="243578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Read the Data from the Table.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1222130"/>
            <a:ext cx="9803423" cy="489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34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871" y="322709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Read the Data from the Table.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1" y="1354015"/>
            <a:ext cx="9823936" cy="47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95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6027" y="331502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 &amp; Update Commands.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28" y="1477108"/>
            <a:ext cx="9818318" cy="4624754"/>
          </a:xfrm>
        </p:spPr>
      </p:pic>
    </p:spTree>
    <p:extLst>
      <p:ext uri="{BB962C8B-B14F-4D97-AF65-F5344CB8AC3E}">
        <p14:creationId xmlns:p14="http://schemas.microsoft.com/office/powerpoint/2010/main" val="1364945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05124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 &amp; Update Commands.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301262"/>
            <a:ext cx="9756529" cy="4756637"/>
          </a:xfrm>
        </p:spPr>
      </p:pic>
    </p:spTree>
    <p:extLst>
      <p:ext uri="{BB962C8B-B14F-4D97-AF65-F5344CB8AC3E}">
        <p14:creationId xmlns:p14="http://schemas.microsoft.com/office/powerpoint/2010/main" val="191874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610" y="521757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Where Clause with Between &amp; Not Between Operator.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77" y="1825625"/>
            <a:ext cx="9882554" cy="4337784"/>
          </a:xfrm>
        </p:spPr>
      </p:pic>
    </p:spTree>
    <p:extLst>
      <p:ext uri="{BB962C8B-B14F-4D97-AF65-F5344CB8AC3E}">
        <p14:creationId xmlns:p14="http://schemas.microsoft.com/office/powerpoint/2010/main" val="813344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948" y="521758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Where Clause with In &amp; Not In Operator.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6" y="1825625"/>
            <a:ext cx="9753597" cy="4346575"/>
          </a:xfrm>
        </p:spPr>
      </p:pic>
    </p:spTree>
    <p:extLst>
      <p:ext uri="{BB962C8B-B14F-4D97-AF65-F5344CB8AC3E}">
        <p14:creationId xmlns:p14="http://schemas.microsoft.com/office/powerpoint/2010/main" val="1960005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856" y="521758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Where Clause with Like &amp; Not Like Operator.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20" y="1825625"/>
            <a:ext cx="8861989" cy="4302613"/>
          </a:xfrm>
        </p:spPr>
      </p:pic>
    </p:spTree>
    <p:extLst>
      <p:ext uri="{BB962C8B-B14F-4D97-AF65-F5344CB8AC3E}">
        <p14:creationId xmlns:p14="http://schemas.microsoft.com/office/powerpoint/2010/main" val="384487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MARKET MANAGEMENT SYSTEM provide the facilities and store the customer information in the collective report format. This entire project related data are stored in the separate file.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this files, the information about various customer bill and purchase order,customer information, employee information, product information in the database.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 is used for generating report.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37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933" y="278747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Sorting the Data.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54" y="1318846"/>
            <a:ext cx="9724292" cy="4756639"/>
          </a:xfrm>
        </p:spPr>
      </p:pic>
    </p:spTree>
    <p:extLst>
      <p:ext uri="{BB962C8B-B14F-4D97-AF65-F5344CB8AC3E}">
        <p14:creationId xmlns:p14="http://schemas.microsoft.com/office/powerpoint/2010/main" val="2783431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479" y="313917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Sorting the Data.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79" y="1310054"/>
            <a:ext cx="9888413" cy="4809392"/>
          </a:xfrm>
        </p:spPr>
      </p:pic>
    </p:spTree>
    <p:extLst>
      <p:ext uri="{BB962C8B-B14F-4D97-AF65-F5344CB8AC3E}">
        <p14:creationId xmlns:p14="http://schemas.microsoft.com/office/powerpoint/2010/main" val="107072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08" y="32995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String() Functions.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1438762"/>
            <a:ext cx="9812216" cy="4660633"/>
          </a:xfrm>
        </p:spPr>
      </p:pic>
    </p:spTree>
    <p:extLst>
      <p:ext uri="{BB962C8B-B14F-4D97-AF65-F5344CB8AC3E}">
        <p14:creationId xmlns:p14="http://schemas.microsoft.com/office/powerpoint/2010/main" val="3685235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609" y="257989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Aggregate() Functions.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09" y="1262918"/>
            <a:ext cx="9712568" cy="4891697"/>
          </a:xfrm>
        </p:spPr>
      </p:pic>
    </p:spTree>
    <p:extLst>
      <p:ext uri="{BB962C8B-B14F-4D97-AF65-F5344CB8AC3E}">
        <p14:creationId xmlns:p14="http://schemas.microsoft.com/office/powerpoint/2010/main" val="2761623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648" y="331501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Date() Functions.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48" y="1438762"/>
            <a:ext cx="9774114" cy="4751023"/>
          </a:xfrm>
        </p:spPr>
      </p:pic>
    </p:spTree>
    <p:extLst>
      <p:ext uri="{BB962C8B-B14F-4D97-AF65-F5344CB8AC3E}">
        <p14:creationId xmlns:p14="http://schemas.microsoft.com/office/powerpoint/2010/main" val="2342403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944" y="287540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Date() Functions.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44" y="1262917"/>
            <a:ext cx="9772648" cy="4821360"/>
          </a:xfrm>
        </p:spPr>
      </p:pic>
    </p:spTree>
    <p:extLst>
      <p:ext uri="{BB962C8B-B14F-4D97-AF65-F5344CB8AC3E}">
        <p14:creationId xmlns:p14="http://schemas.microsoft.com/office/powerpoint/2010/main" val="1415644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391" y="313916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Group By &amp; Having Clause.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1" y="1333255"/>
            <a:ext cx="9601195" cy="4733437"/>
          </a:xfrm>
        </p:spPr>
      </p:pic>
    </p:spTree>
    <p:extLst>
      <p:ext uri="{BB962C8B-B14F-4D97-AF65-F5344CB8AC3E}">
        <p14:creationId xmlns:p14="http://schemas.microsoft.com/office/powerpoint/2010/main" val="269412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449" y="357878"/>
            <a:ext cx="9601196" cy="1303867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Join.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1495" y="1197037"/>
            <a:ext cx="5157787" cy="69276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Inner Join.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2" y="1889798"/>
            <a:ext cx="9794629" cy="4299988"/>
          </a:xfrm>
        </p:spPr>
      </p:pic>
    </p:spTree>
    <p:extLst>
      <p:ext uri="{BB962C8B-B14F-4D97-AF65-F5344CB8AC3E}">
        <p14:creationId xmlns:p14="http://schemas.microsoft.com/office/powerpoint/2010/main" val="3189046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449" y="359712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Join.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0971" y="1325991"/>
            <a:ext cx="5157787" cy="67517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 Join.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77" y="2001167"/>
            <a:ext cx="9794631" cy="4091902"/>
          </a:xfrm>
        </p:spPr>
      </p:pic>
    </p:spTree>
    <p:extLst>
      <p:ext uri="{BB962C8B-B14F-4D97-AF65-F5344CB8AC3E}">
        <p14:creationId xmlns:p14="http://schemas.microsoft.com/office/powerpoint/2010/main" val="178634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449" y="208409"/>
            <a:ext cx="9601196" cy="1303867"/>
          </a:xfrm>
        </p:spPr>
        <p:txBody>
          <a:bodyPr/>
          <a:lstStyle/>
          <a:p>
            <a:r>
              <a:rPr lang="en-US" dirty="0" smtClean="0"/>
              <a:t>Using Join.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4395" y="956165"/>
            <a:ext cx="5157787" cy="823912"/>
          </a:xfrm>
        </p:spPr>
        <p:txBody>
          <a:bodyPr/>
          <a:lstStyle/>
          <a:p>
            <a:r>
              <a:rPr lang="en-US" dirty="0" smtClean="0"/>
              <a:t>Right Join.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49" y="1780077"/>
            <a:ext cx="9867274" cy="4286615"/>
          </a:xfrm>
        </p:spPr>
      </p:pic>
    </p:spTree>
    <p:extLst>
      <p:ext uri="{BB962C8B-B14F-4D97-AF65-F5344CB8AC3E}">
        <p14:creationId xmlns:p14="http://schemas.microsoft.com/office/powerpoint/2010/main" val="357790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Tables in DataBase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Customer_Info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OrderTable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Employee_Info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0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49086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Subqeries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5" y="1652953"/>
            <a:ext cx="9803422" cy="4352193"/>
          </a:xfrm>
        </p:spPr>
      </p:pic>
    </p:spTree>
    <p:extLst>
      <p:ext uri="{BB962C8B-B14F-4D97-AF65-F5344CB8AC3E}">
        <p14:creationId xmlns:p14="http://schemas.microsoft.com/office/powerpoint/2010/main" val="3959257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06" y="261164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View.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06" y="1441939"/>
            <a:ext cx="9860571" cy="4686300"/>
          </a:xfrm>
        </p:spPr>
      </p:pic>
    </p:spTree>
    <p:extLst>
      <p:ext uri="{BB962C8B-B14F-4D97-AF65-F5344CB8AC3E}">
        <p14:creationId xmlns:p14="http://schemas.microsoft.com/office/powerpoint/2010/main" val="426178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08" y="654984"/>
            <a:ext cx="8625253" cy="54299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6009" y="0"/>
            <a:ext cx="58820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0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209" y="401840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Table.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23" y="1289295"/>
            <a:ext cx="10066234" cy="4951190"/>
          </a:xfrm>
        </p:spPr>
      </p:pic>
    </p:spTree>
    <p:extLst>
      <p:ext uri="{BB962C8B-B14F-4D97-AF65-F5344CB8AC3E}">
        <p14:creationId xmlns:p14="http://schemas.microsoft.com/office/powerpoint/2010/main" val="412585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325" y="199616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Show the Structure of Table.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3" y="1207110"/>
            <a:ext cx="9592408" cy="4894751"/>
          </a:xfrm>
        </p:spPr>
      </p:pic>
    </p:spTree>
    <p:extLst>
      <p:ext uri="{BB962C8B-B14F-4D97-AF65-F5344CB8AC3E}">
        <p14:creationId xmlns:p14="http://schemas.microsoft.com/office/powerpoint/2010/main" val="123065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718" y="234785"/>
            <a:ext cx="9601196" cy="1303867"/>
          </a:xfrm>
        </p:spPr>
        <p:txBody>
          <a:bodyPr/>
          <a:lstStyle/>
          <a:p>
            <a:r>
              <a:rPr lang="en-US" dirty="0" smtClean="0"/>
              <a:t>To Show the Structure of Table.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1" y="1274884"/>
            <a:ext cx="9785837" cy="4853354"/>
          </a:xfrm>
        </p:spPr>
      </p:pic>
    </p:spTree>
    <p:extLst>
      <p:ext uri="{BB962C8B-B14F-4D97-AF65-F5344CB8AC3E}">
        <p14:creationId xmlns:p14="http://schemas.microsoft.com/office/powerpoint/2010/main" val="29990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194" y="182032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Insert Data in Table.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85" y="1099039"/>
            <a:ext cx="9744805" cy="4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3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118" y="199616"/>
            <a:ext cx="9601196" cy="130386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Insert Data in Table.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78" y="1298087"/>
            <a:ext cx="9709636" cy="478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210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107</TotalTime>
  <Words>264</Words>
  <Application>Microsoft Office PowerPoint</Application>
  <PresentationFormat>Widescreen</PresentationFormat>
  <Paragraphs>51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Garamond</vt:lpstr>
      <vt:lpstr>Times New Roman</vt:lpstr>
      <vt:lpstr>Wingdings</vt:lpstr>
      <vt:lpstr>Organic</vt:lpstr>
      <vt:lpstr>PowerPoint Presentation</vt:lpstr>
      <vt:lpstr>Introduction</vt:lpstr>
      <vt:lpstr>Tables in DataBase</vt:lpstr>
      <vt:lpstr>PowerPoint Presentation</vt:lpstr>
      <vt:lpstr>To Create a Table.</vt:lpstr>
      <vt:lpstr>To Show the Structure of Table.</vt:lpstr>
      <vt:lpstr>To Show the Structure of Table.</vt:lpstr>
      <vt:lpstr>To Insert Data in Table.</vt:lpstr>
      <vt:lpstr>To Insert Data in Table.</vt:lpstr>
      <vt:lpstr>To Insert Data in Table.</vt:lpstr>
      <vt:lpstr>To Read the Data from the Table.</vt:lpstr>
      <vt:lpstr>To Read the Data from the Table.</vt:lpstr>
      <vt:lpstr>To Read the Data from the Table.</vt:lpstr>
      <vt:lpstr>To Read the Data from the Table.</vt:lpstr>
      <vt:lpstr>Alter &amp; Update Commands.</vt:lpstr>
      <vt:lpstr>Alter &amp; Update Commands.</vt:lpstr>
      <vt:lpstr>Using Where Clause with Between &amp; Not Between Operator.</vt:lpstr>
      <vt:lpstr>Using Where Clause with In &amp; Not In Operator.</vt:lpstr>
      <vt:lpstr>Using Where Clause with Like &amp; Not Like Operator.</vt:lpstr>
      <vt:lpstr>Sorting the Data.</vt:lpstr>
      <vt:lpstr>Sorting the Data.</vt:lpstr>
      <vt:lpstr>Using String() Functions.</vt:lpstr>
      <vt:lpstr>Using Aggregate() Functions.</vt:lpstr>
      <vt:lpstr>Using Date() Functions.</vt:lpstr>
      <vt:lpstr>Using Date() Functions.</vt:lpstr>
      <vt:lpstr>Using Group By &amp; Having Clause.</vt:lpstr>
      <vt:lpstr> Using Join.</vt:lpstr>
      <vt:lpstr>Using Join.</vt:lpstr>
      <vt:lpstr>Using Join.</vt:lpstr>
      <vt:lpstr>Using Subqeries.</vt:lpstr>
      <vt:lpstr>Using View.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Mamta Jukanti</dc:creator>
  <cp:lastModifiedBy>Mamta Jukanti</cp:lastModifiedBy>
  <cp:revision>12</cp:revision>
  <dcterms:created xsi:type="dcterms:W3CDTF">2022-12-15T02:59:28Z</dcterms:created>
  <dcterms:modified xsi:type="dcterms:W3CDTF">2022-12-15T04:47:15Z</dcterms:modified>
</cp:coreProperties>
</file>